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58E38BA-1CB2-4B92-953B-81FFC6C6CA1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B6FCDE-BC09-468C-9578-EDD15979C7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Connections within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Pascal’s Triangle</a:t>
            </a:r>
          </a:p>
          <a:p>
            <a:r>
              <a:rPr lang="en-US" dirty="0" smtClean="0"/>
              <a:t>Binomial Distribution</a:t>
            </a:r>
          </a:p>
          <a:p>
            <a:r>
              <a:rPr lang="en-US" dirty="0" smtClean="0"/>
              <a:t>Combinations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a multiple choice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given a 6 question multiple choice test.  Each question has 4 options (ABCD).  </a:t>
            </a:r>
          </a:p>
          <a:p>
            <a:r>
              <a:rPr lang="en-US" dirty="0" smtClean="0"/>
              <a:t>What is the probability that your answer on a particular problem is right?</a:t>
            </a:r>
          </a:p>
          <a:p>
            <a:r>
              <a:rPr lang="en-US" dirty="0" smtClean="0"/>
              <a:t>What is the probability that your answer on a particular problem is wrong?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guess at random what is the probability that you will get 4 out of 6 correct?</a:t>
            </a:r>
          </a:p>
          <a:p>
            <a:r>
              <a:rPr lang="en-US" dirty="0" smtClean="0"/>
              <a:t>5 out of 6 correct?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Binomial Probability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4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en-US" sz="4000" i="1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4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400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4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4000" b="0" i="1" smtClean="0">
                        <a:latin typeface="Cambria Math"/>
                        <a:ea typeface="Cambria Math"/>
                      </a:rPr>
                      <m:t>∙(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600" dirty="0" smtClean="0"/>
              </a:p>
              <a:p>
                <a:endParaRPr lang="en-US" dirty="0"/>
              </a:p>
              <a:p>
                <a:r>
                  <a:rPr lang="en-US" dirty="0" smtClean="0"/>
                  <a:t>b – probability that event will occur in any one trial</a:t>
                </a:r>
              </a:p>
              <a:p>
                <a:r>
                  <a:rPr lang="en-US" dirty="0" smtClean="0"/>
                  <a:t>a – probability that event will </a:t>
                </a:r>
                <a:r>
                  <a:rPr lang="en-US" i="1" u="sng" dirty="0" smtClean="0"/>
                  <a:t>not</a:t>
                </a:r>
                <a:r>
                  <a:rPr lang="en-US" dirty="0" smtClean="0"/>
                  <a:t> occur in any one trial</a:t>
                </a:r>
              </a:p>
              <a:p>
                <a:r>
                  <a:rPr lang="en-US" dirty="0" smtClean="0"/>
                  <a:t>x – the number of times the event occurs in “n” repetitions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5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Scatterplot of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143000"/>
                <a:ext cx="7467600" cy="485553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0, 1, 2, 3…</m:t>
                    </m:r>
                  </m:oMath>
                </a14:m>
                <a:r>
                  <a:rPr lang="en-US" dirty="0" smtClean="0"/>
                  <a:t> integers of number of outcomes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𝑏𝑖𝑛𝑜𝑚𝑝𝑑𝑓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 # , % 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# - number of trials</a:t>
                </a:r>
              </a:p>
              <a:p>
                <a:r>
                  <a:rPr lang="en-US" dirty="0" smtClean="0"/>
                  <a:t>% - probability the event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will occur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143000"/>
                <a:ext cx="7467600" cy="4855536"/>
              </a:xfrm>
              <a:blipFill rotWithShape="1">
                <a:blip r:embed="rId2"/>
                <a:stretch>
                  <a:fillRect l="-571" t="-1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85716"/>
            <a:ext cx="3888509" cy="522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201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Connections within mathematics</vt:lpstr>
      <vt:lpstr>Probability of a multiple choice test</vt:lpstr>
      <vt:lpstr>Binomial Probability Distribution</vt:lpstr>
      <vt:lpstr>Scatterplot of distribution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9.7 functions of a random variable</dc:title>
  <dc:creator>Administrator</dc:creator>
  <cp:lastModifiedBy>Administrator</cp:lastModifiedBy>
  <cp:revision>8</cp:revision>
  <dcterms:created xsi:type="dcterms:W3CDTF">2016-01-26T12:55:40Z</dcterms:created>
  <dcterms:modified xsi:type="dcterms:W3CDTF">2016-08-18T17:59:20Z</dcterms:modified>
</cp:coreProperties>
</file>